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820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00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87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221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60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314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45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98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6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094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64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05A7-2E9F-413D-8446-018BA55059ED}" type="datetimeFigureOut">
              <a:rPr lang="en-US" smtClean="0"/>
              <a:t>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2CD89-B320-4998-9E80-8AC090756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42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meeting-czech-women/nggallery/page/2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easterneuropewomen.com/meeting-czech-women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meeting-czech-women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://www.easterneuropewomen.com/meeting-czech-women/nggallery/page/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meeting-czech-women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hyperlink" Target="http://www.easterneuropewomen.com/meeting-czech-women/nggallery/page/2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meeting-czech-women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hyperlink" Target="http://www.easterneuropewomen.com/meeting-czech-women/nggallery/page/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finding-a-czech-wif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hyperlink" Target="http://www.easterneuropewomen.com/finding-a-czech-wife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contact-us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hyperlink" Target="http://www.easterneuropewomen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sterneuropewomen.com/contact-u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TPC06\Desktop\love-sound-love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78" y="0"/>
            <a:ext cx="9184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5"/>
          <p:cNvSpPr>
            <a:spLocks noGrp="1"/>
          </p:cNvSpPr>
          <p:nvPr>
            <p:ph type="ctrTitle"/>
          </p:nvPr>
        </p:nvSpPr>
        <p:spPr>
          <a:xfrm>
            <a:off x="3429000" y="381000"/>
            <a:ext cx="5486400" cy="1219200"/>
          </a:xfrm>
        </p:spPr>
        <p:txBody>
          <a:bodyPr>
            <a:normAutofit fontScale="90000"/>
          </a:bodyPr>
          <a:lstStyle/>
          <a:p>
            <a:r>
              <a:rPr lang="en-IN" b="1" dirty="0" smtClean="0">
                <a:solidFill>
                  <a:srgbClr val="FF0000"/>
                </a:solidFill>
              </a:rPr>
              <a:t>Welcome To</a:t>
            </a:r>
            <a:br>
              <a:rPr lang="en-IN" b="1" dirty="0" smtClean="0">
                <a:solidFill>
                  <a:srgbClr val="FF0000"/>
                </a:solidFill>
              </a:rPr>
            </a:br>
            <a:r>
              <a:rPr lang="en-IN" b="1" dirty="0" smtClean="0">
                <a:solidFill>
                  <a:srgbClr val="FF0000"/>
                </a:solidFill>
              </a:rPr>
              <a:t>Eastern Europe Women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78297" y="6412468"/>
            <a:ext cx="3959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 smtClean="0">
                <a:hlinkClick r:id="rId3"/>
              </a:rPr>
              <a:t>http://</a:t>
            </a:r>
            <a:r>
              <a:rPr lang="en-IN" b="1" dirty="0" smtClean="0">
                <a:hlinkClick r:id="rId3"/>
              </a:rPr>
              <a:t>www.easterneuropewomen.com</a:t>
            </a:r>
            <a:endParaRPr lang="en-IN" b="1" dirty="0" smtClean="0"/>
          </a:p>
        </p:txBody>
      </p:sp>
      <p:pic>
        <p:nvPicPr>
          <p:cNvPr id="1027" name="Picture 3" descr="D:\Sandeep K\Eastern Europe Women\Image\Czech Dating service - Copy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018" y="1678493"/>
            <a:ext cx="2507523" cy="1802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889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TPC06\Desktop\love-sound-love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78" y="0"/>
            <a:ext cx="9184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5"/>
          <p:cNvSpPr>
            <a:spLocks noGrp="1"/>
          </p:cNvSpPr>
          <p:nvPr>
            <p:ph type="ctrTitle"/>
          </p:nvPr>
        </p:nvSpPr>
        <p:spPr>
          <a:xfrm>
            <a:off x="3429000" y="381000"/>
            <a:ext cx="5410200" cy="6858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Dating Prague </a:t>
            </a:r>
            <a:r>
              <a:rPr lang="en-US" b="1" dirty="0" smtClean="0">
                <a:solidFill>
                  <a:srgbClr val="FF0000"/>
                </a:solidFill>
              </a:rPr>
              <a:t>Girls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78297" y="6412468"/>
            <a:ext cx="3959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 smtClean="0">
                <a:hlinkClick r:id="rId3"/>
              </a:rPr>
              <a:t>http://</a:t>
            </a:r>
            <a:r>
              <a:rPr lang="en-IN" b="1" dirty="0" smtClean="0">
                <a:hlinkClick r:id="rId3"/>
              </a:rPr>
              <a:t>www.easterneuropewomen.com</a:t>
            </a:r>
            <a:endParaRPr lang="en-IN" b="1" dirty="0" smtClean="0"/>
          </a:p>
        </p:txBody>
      </p:sp>
      <p:pic>
        <p:nvPicPr>
          <p:cNvPr id="1027" name="Picture 3" descr="D:\Sandeep K\Eastern Europe Women\Image\Czech Dating service - Copy (2)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509" y="2876729"/>
            <a:ext cx="4419600" cy="31774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62400" y="1371600"/>
            <a:ext cx="502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Meet Czech Girls. We help Quality single men search for Beautiful, Educated Czech girls, and meet them in Prague or just send for them without leaving your own country.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058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TPC06\Desktop\love-sound-love-backgrounds-wallpapers -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78" y="0"/>
            <a:ext cx="9184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ETPC06\Desktop\Blanka_Petrickova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292335"/>
            <a:ext cx="2605234" cy="3790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3429000" y="381000"/>
            <a:ext cx="4418330" cy="685800"/>
          </a:xfrm>
        </p:spPr>
        <p:txBody>
          <a:bodyPr>
            <a:noAutofit/>
          </a:bodyPr>
          <a:lstStyle/>
          <a:p>
            <a:r>
              <a:rPr lang="en-US" sz="4000" b="1" dirty="0" err="1">
                <a:solidFill>
                  <a:srgbClr val="FF0000"/>
                </a:solidFill>
              </a:rPr>
              <a:t>Blanka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P</a:t>
            </a:r>
            <a:endParaRPr lang="en-IN" sz="40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6000" y="1752600"/>
            <a:ext cx="3733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Age: 24</a:t>
            </a:r>
          </a:p>
          <a:p>
            <a:r>
              <a:rPr lang="en-US" b="1" dirty="0" smtClean="0"/>
              <a:t>Marketing Manager</a:t>
            </a:r>
          </a:p>
          <a:p>
            <a:r>
              <a:rPr lang="en-US" b="1" dirty="0" smtClean="0"/>
              <a:t>H: 1.68m</a:t>
            </a:r>
          </a:p>
          <a:p>
            <a:r>
              <a:rPr lang="en-US" b="1" dirty="0" smtClean="0"/>
              <a:t>W: 55 </a:t>
            </a:r>
            <a:r>
              <a:rPr lang="en-US" b="1" dirty="0" err="1" smtClean="0"/>
              <a:t>Kgs</a:t>
            </a:r>
            <a:endParaRPr lang="en-US" b="1" dirty="0" smtClean="0"/>
          </a:p>
          <a:p>
            <a:r>
              <a:rPr lang="en-US" b="1" dirty="0" smtClean="0"/>
              <a:t>Smoking: No</a:t>
            </a:r>
          </a:p>
          <a:p>
            <a:r>
              <a:rPr lang="en-US" b="1" dirty="0" smtClean="0"/>
              <a:t>Driving License: Yes</a:t>
            </a:r>
          </a:p>
          <a:p>
            <a:r>
              <a:rPr lang="en-US" b="1" dirty="0" smtClean="0"/>
              <a:t>Religion: Catholic</a:t>
            </a:r>
          </a:p>
          <a:p>
            <a:r>
              <a:rPr lang="en-US" b="1" dirty="0" smtClean="0"/>
              <a:t>Education: College</a:t>
            </a:r>
          </a:p>
          <a:p>
            <a:r>
              <a:rPr lang="en-US" b="1" dirty="0" smtClean="0"/>
              <a:t>Languages: English, German, Spanish</a:t>
            </a:r>
          </a:p>
          <a:p>
            <a:r>
              <a:rPr lang="en-US" b="1" dirty="0" smtClean="0"/>
              <a:t>Interests: Flowers, Running, Sailing, Scuba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524000" y="6324600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5"/>
              </a:rPr>
              <a:t>http://www.easterneuropewomen.com/meeting-czech-women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567620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TPC06\Desktop\love-sound-love-backgrounds-wallpapers -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78" y="0"/>
            <a:ext cx="9184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3429000" y="381000"/>
            <a:ext cx="4418330" cy="6858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Dagmar </a:t>
            </a:r>
            <a:r>
              <a:rPr lang="en-US" sz="4000" b="1" dirty="0" smtClean="0">
                <a:solidFill>
                  <a:srgbClr val="FF0000"/>
                </a:solidFill>
              </a:rPr>
              <a:t>Z</a:t>
            </a:r>
            <a:endParaRPr lang="en-IN" sz="40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5999" y="1752600"/>
            <a:ext cx="428928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Age: 36</a:t>
            </a:r>
          </a:p>
          <a:p>
            <a:r>
              <a:rPr lang="en-US" b="1" dirty="0" smtClean="0"/>
              <a:t>Height: 176 cm</a:t>
            </a:r>
          </a:p>
          <a:p>
            <a:r>
              <a:rPr lang="en-US" b="1" dirty="0" smtClean="0"/>
              <a:t>Weight: 55</a:t>
            </a:r>
          </a:p>
          <a:p>
            <a:r>
              <a:rPr lang="en-US" b="1" dirty="0" smtClean="0"/>
              <a:t>Hair </a:t>
            </a:r>
            <a:r>
              <a:rPr lang="en-US" b="1" dirty="0" err="1" smtClean="0"/>
              <a:t>colour</a:t>
            </a:r>
            <a:r>
              <a:rPr lang="en-US" b="1" dirty="0" smtClean="0"/>
              <a:t>: blond</a:t>
            </a:r>
          </a:p>
          <a:p>
            <a:r>
              <a:rPr lang="en-US" b="1" dirty="0" smtClean="0"/>
              <a:t>Eye </a:t>
            </a:r>
            <a:r>
              <a:rPr lang="en-US" b="1" dirty="0" err="1" smtClean="0"/>
              <a:t>colour</a:t>
            </a:r>
            <a:r>
              <a:rPr lang="en-US" b="1" dirty="0" smtClean="0"/>
              <a:t>: green</a:t>
            </a:r>
          </a:p>
          <a:p>
            <a:r>
              <a:rPr lang="en-US" b="1" dirty="0" smtClean="0"/>
              <a:t>Language: English</a:t>
            </a:r>
          </a:p>
          <a:p>
            <a:r>
              <a:rPr lang="en-US" b="1" dirty="0" smtClean="0"/>
              <a:t>Job: Clinical Research</a:t>
            </a:r>
          </a:p>
          <a:p>
            <a:r>
              <a:rPr lang="en-US" b="1" dirty="0" smtClean="0"/>
              <a:t>Education: University</a:t>
            </a:r>
          </a:p>
          <a:p>
            <a:r>
              <a:rPr lang="en-US" b="1" dirty="0" smtClean="0"/>
              <a:t>Interests: Sports, Theatre, </a:t>
            </a:r>
            <a:r>
              <a:rPr lang="en-US" b="1" dirty="0" err="1" smtClean="0"/>
              <a:t>inema,Yachting</a:t>
            </a:r>
            <a:r>
              <a:rPr lang="en-US" b="1" dirty="0" smtClean="0"/>
              <a:t>, Traveling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524000" y="6324600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3"/>
              </a:rPr>
              <a:t>http://www.easterneuropewomen.com/meeting-czech-women</a:t>
            </a:r>
            <a:endParaRPr lang="en-US" b="1" dirty="0" smtClean="0"/>
          </a:p>
        </p:txBody>
      </p:sp>
      <p:pic>
        <p:nvPicPr>
          <p:cNvPr id="4098" name="Picture 2" descr="C:\Users\ETPC06\Desktop\Dagmar-Zivalova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281" y="1574265"/>
            <a:ext cx="2197150" cy="33177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63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TPC06\Desktop\love-sound-love-backgrounds-wallpapers -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78" y="0"/>
            <a:ext cx="9184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3429000" y="381000"/>
            <a:ext cx="4418330" cy="685800"/>
          </a:xfrm>
        </p:spPr>
        <p:txBody>
          <a:bodyPr>
            <a:noAutofit/>
          </a:bodyPr>
          <a:lstStyle/>
          <a:p>
            <a:r>
              <a:rPr lang="en-US" sz="4000" b="1" dirty="0" err="1">
                <a:solidFill>
                  <a:srgbClr val="FF0000"/>
                </a:solidFill>
              </a:rPr>
              <a:t>Vendula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D</a:t>
            </a:r>
            <a:endParaRPr lang="en-IN" sz="40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5999" y="1752600"/>
            <a:ext cx="356235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Age: 21</a:t>
            </a:r>
          </a:p>
          <a:p>
            <a:r>
              <a:rPr lang="en-US" b="1" dirty="0" smtClean="0"/>
              <a:t>H: 168 cm</a:t>
            </a:r>
          </a:p>
          <a:p>
            <a:r>
              <a:rPr lang="en-US" b="1" dirty="0" smtClean="0"/>
              <a:t>W: 55 </a:t>
            </a:r>
            <a:r>
              <a:rPr lang="en-US" b="1" dirty="0" err="1" smtClean="0"/>
              <a:t>Kgs</a:t>
            </a:r>
            <a:endParaRPr lang="en-US" b="1" dirty="0" smtClean="0"/>
          </a:p>
          <a:p>
            <a:r>
              <a:rPr lang="en-US" b="1" dirty="0" smtClean="0"/>
              <a:t>Hair color: Black</a:t>
            </a:r>
          </a:p>
          <a:p>
            <a:r>
              <a:rPr lang="en-US" b="1" dirty="0" smtClean="0"/>
              <a:t>Eye Color: Brown</a:t>
            </a:r>
          </a:p>
          <a:p>
            <a:r>
              <a:rPr lang="en-US" b="1" dirty="0" smtClean="0"/>
              <a:t>Education: University</a:t>
            </a:r>
          </a:p>
          <a:p>
            <a:r>
              <a:rPr lang="en-US" b="1" dirty="0" smtClean="0"/>
              <a:t>Languages: English, French</a:t>
            </a:r>
          </a:p>
          <a:p>
            <a:r>
              <a:rPr lang="en-US" b="1" dirty="0" smtClean="0"/>
              <a:t>Job: Student, Interest: My dog, traveling, sport, shopping, cars, culture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524000" y="6324600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3"/>
              </a:rPr>
              <a:t>http://www.easterneuropewomen.com/meeting-czech-women</a:t>
            </a:r>
            <a:endParaRPr lang="en-US" b="1" dirty="0" smtClean="0"/>
          </a:p>
        </p:txBody>
      </p:sp>
      <p:pic>
        <p:nvPicPr>
          <p:cNvPr id="5122" name="Picture 2" descr="C:\Users\ETPC06\Desktop\Deblikova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600200"/>
            <a:ext cx="2573094" cy="3316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635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TPC06\Desktop\love-sound-love-backgrounds-wallpapers - 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78" y="0"/>
            <a:ext cx="9184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5"/>
          <p:cNvSpPr>
            <a:spLocks noGrp="1"/>
          </p:cNvSpPr>
          <p:nvPr>
            <p:ph type="ctrTitle"/>
          </p:nvPr>
        </p:nvSpPr>
        <p:spPr>
          <a:xfrm>
            <a:off x="3429000" y="381000"/>
            <a:ext cx="4418330" cy="6858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Eva </a:t>
            </a:r>
            <a:r>
              <a:rPr lang="en-US" sz="4000" b="1" dirty="0" smtClean="0">
                <a:solidFill>
                  <a:srgbClr val="FF0000"/>
                </a:solidFill>
              </a:rPr>
              <a:t>V</a:t>
            </a:r>
            <a:endParaRPr lang="en-IN" sz="40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85999" y="1752600"/>
            <a:ext cx="356235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Age: 23</a:t>
            </a:r>
          </a:p>
          <a:p>
            <a:r>
              <a:rPr lang="en-US" b="1" dirty="0" smtClean="0"/>
              <a:t>Height: 1.74 m</a:t>
            </a:r>
          </a:p>
          <a:p>
            <a:r>
              <a:rPr lang="en-US" b="1" dirty="0" smtClean="0"/>
              <a:t>Weight: 57</a:t>
            </a:r>
          </a:p>
          <a:p>
            <a:r>
              <a:rPr lang="en-US" b="1" dirty="0" smtClean="0"/>
              <a:t>Driving License: Yes</a:t>
            </a:r>
          </a:p>
          <a:p>
            <a:r>
              <a:rPr lang="en-US" b="1" dirty="0" smtClean="0"/>
              <a:t>Smoker: No</a:t>
            </a:r>
          </a:p>
          <a:p>
            <a:r>
              <a:rPr lang="en-US" b="1" dirty="0" smtClean="0"/>
              <a:t>Religion: Catholic</a:t>
            </a:r>
          </a:p>
          <a:p>
            <a:r>
              <a:rPr lang="en-US" b="1" dirty="0" smtClean="0"/>
              <a:t>Languages: English</a:t>
            </a:r>
          </a:p>
          <a:p>
            <a:r>
              <a:rPr lang="en-US" b="1" dirty="0" smtClean="0"/>
              <a:t>Job: Manager</a:t>
            </a:r>
          </a:p>
          <a:p>
            <a:r>
              <a:rPr lang="en-US" b="1" dirty="0" smtClean="0"/>
              <a:t>Education: University</a:t>
            </a:r>
          </a:p>
          <a:p>
            <a:r>
              <a:rPr lang="en-US" b="1" dirty="0" smtClean="0"/>
              <a:t>Interests: Snowboarding, Fitness, Culture, Travel, Good food, Media and Marketing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1524000" y="6324600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hlinkClick r:id="rId3"/>
              </a:rPr>
              <a:t>http://www.easterneuropewomen.com/meeting-czech-women</a:t>
            </a:r>
            <a:endParaRPr lang="en-US" b="1" dirty="0" smtClean="0"/>
          </a:p>
        </p:txBody>
      </p:sp>
      <p:pic>
        <p:nvPicPr>
          <p:cNvPr id="6146" name="Picture 2" descr="C:\Users\ETPC06\Desktop\Eva_Vankova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070" y="1701804"/>
            <a:ext cx="2620237" cy="34543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977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TPC06\Desktop\love-sound-love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78" y="0"/>
            <a:ext cx="9184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5"/>
          <p:cNvSpPr>
            <a:spLocks noGrp="1"/>
          </p:cNvSpPr>
          <p:nvPr>
            <p:ph type="ctrTitle"/>
          </p:nvPr>
        </p:nvSpPr>
        <p:spPr>
          <a:xfrm>
            <a:off x="3429000" y="76200"/>
            <a:ext cx="5486400" cy="838200"/>
          </a:xfrm>
        </p:spPr>
        <p:txBody>
          <a:bodyPr>
            <a:no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Finding a Czech </a:t>
            </a:r>
            <a:r>
              <a:rPr lang="en-US" sz="4000" b="1" dirty="0" smtClean="0">
                <a:solidFill>
                  <a:srgbClr val="FF0000"/>
                </a:solidFill>
              </a:rPr>
              <a:t>Wife</a:t>
            </a:r>
            <a:endParaRPr lang="en-IN" sz="40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76400" y="6412468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 smtClean="0">
                <a:hlinkClick r:id="rId3"/>
              </a:rPr>
              <a:t>http://www.easterneuropewomen.com/finding-a-czech-wife</a:t>
            </a:r>
            <a:endParaRPr lang="en-IN" b="1" dirty="0" smtClean="0"/>
          </a:p>
        </p:txBody>
      </p:sp>
      <p:pic>
        <p:nvPicPr>
          <p:cNvPr id="7172" name="Picture 4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526" y="990600"/>
            <a:ext cx="2497874" cy="3078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144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TPC06\Desktop\love-sound-love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78" y="0"/>
            <a:ext cx="9184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5"/>
          <p:cNvSpPr>
            <a:spLocks noGrp="1"/>
          </p:cNvSpPr>
          <p:nvPr>
            <p:ph type="ctrTitle"/>
          </p:nvPr>
        </p:nvSpPr>
        <p:spPr>
          <a:xfrm>
            <a:off x="3276601" y="304800"/>
            <a:ext cx="5562599" cy="5334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About 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Eastern Europe Women</a:t>
            </a:r>
            <a:endParaRPr lang="en-IN" sz="40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0" y="1295400"/>
            <a:ext cx="5029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We are the ONLY agency with Czech ACTUAL PHYSICAL OFFICES in the US, UK, Hong Kong, Shenzhen &amp; DUBAI – </a:t>
            </a:r>
            <a:r>
              <a:rPr lang="en-US" b="1" dirty="0" smtClean="0">
                <a:hlinkClick r:id="rId3"/>
              </a:rPr>
              <a:t>Contact Us</a:t>
            </a:r>
            <a:endParaRPr lang="en-US" b="1" dirty="0" smtClean="0"/>
          </a:p>
          <a:p>
            <a:pPr algn="just"/>
            <a:endParaRPr lang="en-US" b="1" dirty="0" smtClean="0"/>
          </a:p>
          <a:p>
            <a:pPr algn="just"/>
            <a:r>
              <a:rPr lang="en-US" b="1" dirty="0" smtClean="0"/>
              <a:t>All of our women are Either College or University educated and we believe That no other foreign or American agency with Beautiful Women can say this.</a:t>
            </a:r>
            <a:endParaRPr lang="en-US" b="1" dirty="0"/>
          </a:p>
        </p:txBody>
      </p:sp>
      <p:pic>
        <p:nvPicPr>
          <p:cNvPr id="8194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442855"/>
            <a:ext cx="5005189" cy="28051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978297" y="6412468"/>
            <a:ext cx="39594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 smtClean="0">
                <a:hlinkClick r:id="rId4"/>
              </a:rPr>
              <a:t>http://</a:t>
            </a:r>
            <a:r>
              <a:rPr lang="en-IN" b="1" dirty="0" smtClean="0">
                <a:hlinkClick r:id="rId4"/>
              </a:rPr>
              <a:t>www.easterneuropewomen.com</a:t>
            </a:r>
            <a:endParaRPr lang="en-IN" b="1" dirty="0" smtClean="0"/>
          </a:p>
        </p:txBody>
      </p:sp>
    </p:spTree>
    <p:extLst>
      <p:ext uri="{BB962C8B-B14F-4D97-AF65-F5344CB8AC3E}">
        <p14:creationId xmlns:p14="http://schemas.microsoft.com/office/powerpoint/2010/main" val="737228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TPC06\Desktop\love-sound-love-backgrounds-wallpaper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78" y="0"/>
            <a:ext cx="9184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5"/>
          <p:cNvSpPr>
            <a:spLocks noGrp="1"/>
          </p:cNvSpPr>
          <p:nvPr>
            <p:ph type="ctrTitle"/>
          </p:nvPr>
        </p:nvSpPr>
        <p:spPr>
          <a:xfrm>
            <a:off x="3276601" y="304800"/>
            <a:ext cx="5562599" cy="5334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Contact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FF0000"/>
                </a:solidFill>
              </a:rPr>
              <a:t>Eastern Europe Women</a:t>
            </a:r>
            <a:endParaRPr lang="en-IN" sz="40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00600" y="1598474"/>
            <a:ext cx="3352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Our international office:</a:t>
            </a:r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Eastern Europe </a:t>
            </a:r>
            <a:r>
              <a:rPr lang="en-US" b="1" dirty="0" err="1" smtClean="0"/>
              <a:t>Women,Ltd</a:t>
            </a:r>
            <a:r>
              <a:rPr lang="en-US" b="1" dirty="0" smtClean="0"/>
              <a:t>.</a:t>
            </a:r>
          </a:p>
          <a:p>
            <a:pPr algn="ctr"/>
            <a:r>
              <a:rPr lang="en-US" b="1" dirty="0" smtClean="0"/>
              <a:t>Amory Building Victoria Road</a:t>
            </a:r>
          </a:p>
          <a:p>
            <a:pPr algn="ctr"/>
            <a:r>
              <a:rPr lang="en-US" b="1" dirty="0" smtClean="0"/>
              <a:t>PO Box 1058</a:t>
            </a:r>
          </a:p>
          <a:p>
            <a:pPr algn="ctr"/>
            <a:r>
              <a:rPr lang="en-US" b="1" dirty="0" smtClean="0"/>
              <a:t>Basseterre, St. Kittsabout_2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2209800" y="6412468"/>
            <a:ext cx="5257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 smtClean="0">
                <a:hlinkClick r:id="rId3"/>
              </a:rPr>
              <a:t>http://www.easterneuropewomen.com/contact-us</a:t>
            </a:r>
            <a:endParaRPr lang="en-IN" b="1" dirty="0" smtClean="0"/>
          </a:p>
        </p:txBody>
      </p:sp>
    </p:spTree>
    <p:extLst>
      <p:ext uri="{BB962C8B-B14F-4D97-AF65-F5344CB8AC3E}">
        <p14:creationId xmlns:p14="http://schemas.microsoft.com/office/powerpoint/2010/main" val="3604872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319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Welcome To Eastern Europe Women</vt:lpstr>
      <vt:lpstr>Dating Prague Girls</vt:lpstr>
      <vt:lpstr>Blanka P</vt:lpstr>
      <vt:lpstr>Dagmar Z</vt:lpstr>
      <vt:lpstr>Vendula D</vt:lpstr>
      <vt:lpstr>Eva V</vt:lpstr>
      <vt:lpstr>Finding a Czech Wife</vt:lpstr>
      <vt:lpstr>About  Eastern Europe Women</vt:lpstr>
      <vt:lpstr>Contact Eastern Europe Women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Eastern Europe Women</dc:title>
  <dc:creator>ETPC06</dc:creator>
  <cp:lastModifiedBy>ETPC06</cp:lastModifiedBy>
  <cp:revision>34</cp:revision>
  <dcterms:created xsi:type="dcterms:W3CDTF">2016-01-28T05:28:36Z</dcterms:created>
  <dcterms:modified xsi:type="dcterms:W3CDTF">2016-01-28T06:08:41Z</dcterms:modified>
</cp:coreProperties>
</file>